
<file path=[Content_Types].xml><?xml version="1.0" encoding="utf-8"?>
<Types xmlns="http://schemas.openxmlformats.org/package/2006/content-types">
  <Default Extension="crdownload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62" r:id="rId4"/>
    <p:sldId id="263" r:id="rId5"/>
    <p:sldId id="267" r:id="rId6"/>
    <p:sldId id="268" r:id="rId7"/>
    <p:sldId id="269" r:id="rId8"/>
    <p:sldId id="270" r:id="rId9"/>
    <p:sldId id="271" r:id="rId10"/>
    <p:sldId id="273" r:id="rId11"/>
    <p:sldId id="272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401517-E643-4C4B-A83F-AC768B0EDE55}" v="43" dt="2023-08-23T14:52:22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66E88-A9E8-1798-483C-4FF542259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047656-6825-41D0-3702-6D15D2862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05D991-FD59-23D2-3625-DB30A005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B371CD-EFEC-4460-83FC-7E7E91FA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5939E8-A1A3-45DF-C2BE-50862109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93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D586D-0DE5-8BA1-984E-5CB308C2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5B81A6-4968-E638-6F82-5F7C7591C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BF1531-44A3-0719-2F7B-35D67471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6E56A0-49C6-B635-2E0C-97254A6F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F2B15-6A7B-7C06-CC5F-02F15E8F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75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FC15AA-B381-E253-B116-B402C34E7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BD7DD4-7E27-7DFB-4742-03820956A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C06DFF-D5E1-E8B1-9158-56860083B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670133-48FB-F746-FA47-73623DF3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03B202-C82B-AA27-9F3F-E2E8F3DB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93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101E1-6F34-3B94-E6BE-AA12B6E2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6D678A-8AC6-7273-AABB-A54237D0C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A91459-A97F-574E-6CAE-567936DE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792557-7E0F-CE7D-5859-E443D84B7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D9EA2A-ED00-EE06-002C-3C6DAE6D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77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03940-A774-9ADD-6098-8E89EB81A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57BDBD-0210-A222-3A17-EEACB15F0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070E31-6CFB-1E30-BAAE-9ED97601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E5BD3E-D7E4-8D9E-A66B-EF69F70C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AAB76C-3876-7864-0F80-016CEE3B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7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5FE2B-F9BD-D65C-4858-5FBF3787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A826A9-6FFA-81C1-3BFF-C02578B6F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DF96D1-4185-B151-1383-6867A17A5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B342B2-1504-A210-ACAC-2F3A0D78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395074-FE3E-6DD6-A615-4E45877B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D0470F-9047-7602-DE10-3FAC3C0B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09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0F9FC-C5B5-12D7-04C3-C4D64787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B26210-5314-DE1A-B5E8-DF993EC32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AA11FA-6BAB-2B8C-FB86-CF9D3CEFF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90F961-11F7-00DB-C71C-F01BEC483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914FD1-8E6B-7421-7AE4-D589B65C5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A495D0-4D83-EC53-A011-4329577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FBDCCBE-0664-53C1-8710-877BBE4A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9375B31-07D9-BEFE-9536-A81EEBDE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0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34756-856C-1A78-EAD9-4AC23A2C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4A1C82-E3FF-B6FC-A0A6-89869FED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88CBBA-B121-D6BE-DE4F-9282125C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664D534-22DB-681D-5384-A4989A81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15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2B6813-8C6B-06E1-A6F6-49871CDEB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3F1B198-AB62-66BD-7CC1-9CC52B04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CB02D5-E980-FD58-423E-3CC9B053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02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444B3-4523-DB5D-A805-6789E903B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306A34-5369-066A-904F-5FC7F0924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37B556-29CB-18F0-0724-68B3F603C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DD722D-F313-8060-3CD4-919FDE1A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EFD929-4DA9-0E9B-3F79-D22911B68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47AF5C-0496-37C8-9F54-029026AB0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813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724D7-EC67-91C9-252D-71DB17F4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B8C0947-C5CF-A38B-DDB9-2791660933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8D993F-BA2F-9874-A697-C76B3E76C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3582F8-1557-9141-EDC6-4CA6A3285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722277-9629-EEA5-348E-FD268B3E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999839-30C2-7FE3-8652-B77413BB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25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941E48-03CC-D00D-512A-626F982D1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2F8AF4-118A-C3C4-E867-DA6BB694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903BA1-712B-D5EB-9E4B-0771C48F4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CF727-E775-4225-AF29-443DDDB8D905}" type="datetimeFigureOut">
              <a:rPr lang="pt-BR" smtClean="0"/>
              <a:t>24/08/2023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1C1566-7E78-658D-772A-72432F702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43EC3-C0D8-0FE1-33C6-E50B43CFD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512B9-F644-4F10-90B7-CAC2D1076C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35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22.crdownload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">
            <a:extLst>
              <a:ext uri="{FF2B5EF4-FFF2-40B4-BE49-F238E27FC236}">
                <a16:creationId xmlns:a16="http://schemas.microsoft.com/office/drawing/2014/main" id="{79279562-83FB-F34D-BDEA-3AFFFE5D3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" y="108259"/>
            <a:ext cx="12162264" cy="67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45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F02C18BF-6DB6-F6B6-CFBF-12915A721F52}"/>
              </a:ext>
            </a:extLst>
          </p:cNvPr>
          <p:cNvSpPr/>
          <p:nvPr/>
        </p:nvSpPr>
        <p:spPr>
          <a:xfrm rot="5400000">
            <a:off x="1072716" y="4025140"/>
            <a:ext cx="190662" cy="12756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C7BA182-6364-F221-C87E-601FEE834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0" t="18060" r="791" b="4303"/>
          <a:stretch/>
        </p:blipFill>
        <p:spPr>
          <a:xfrm>
            <a:off x="927904" y="766822"/>
            <a:ext cx="10336192" cy="532435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452B8946-9B9F-7935-46DA-31D08C90CE8C}"/>
              </a:ext>
            </a:extLst>
          </p:cNvPr>
          <p:cNvSpPr txBox="1"/>
          <p:nvPr/>
        </p:nvSpPr>
        <p:spPr>
          <a:xfrm>
            <a:off x="1504708" y="245573"/>
            <a:ext cx="107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Todo o template do powerpoint foi retirado do canal: https://www.youtube.com/@criAprendiz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DA797FE-2921-01C1-C3E9-959713814AFD}"/>
              </a:ext>
            </a:extLst>
          </p:cNvPr>
          <p:cNvSpPr/>
          <p:nvPr/>
        </p:nvSpPr>
        <p:spPr>
          <a:xfrm>
            <a:off x="4595149" y="4184256"/>
            <a:ext cx="3125165" cy="271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9572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valo na grama&#10;&#10;Descrição gerada automaticamente com confiança baixa">
            <a:extLst>
              <a:ext uri="{FF2B5EF4-FFF2-40B4-BE49-F238E27FC236}">
                <a16:creationId xmlns:a16="http://schemas.microsoft.com/office/drawing/2014/main" id="{42E2695A-07C4-F5E2-6E9C-29FCEBC2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CB8A3D8-0634-5C44-F3F3-0FD463AC54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728AA08-1FAD-8350-0286-3F2B7823F995}"/>
              </a:ext>
            </a:extLst>
          </p:cNvPr>
          <p:cNvSpPr txBox="1"/>
          <p:nvPr/>
        </p:nvSpPr>
        <p:spPr>
          <a:xfrm>
            <a:off x="2963120" y="2582833"/>
            <a:ext cx="6076710" cy="169233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91184"/>
              </a:avLst>
            </a:prstTxWarp>
            <a:spAutoFit/>
          </a:bodyPr>
          <a:lstStyle/>
          <a:p>
            <a:pPr algn="ctr"/>
            <a:r>
              <a:rPr lang="pt-BR" sz="6600" dirty="0">
                <a:solidFill>
                  <a:srgbClr val="E50914"/>
                </a:solidFill>
                <a:latin typeface="Bebas Neue" panose="020F0502020204030204" pitchFamily="34" charset="0"/>
              </a:rPr>
              <a:t> MISERICÓRDIA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EA2462-5AD4-6A21-95B3-559F9AD441CD}"/>
              </a:ext>
            </a:extLst>
          </p:cNvPr>
          <p:cNvSpPr txBox="1"/>
          <p:nvPr/>
        </p:nvSpPr>
        <p:spPr>
          <a:xfrm>
            <a:off x="4822784" y="4421529"/>
            <a:ext cx="254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Obrigado !!!</a:t>
            </a:r>
          </a:p>
        </p:txBody>
      </p:sp>
    </p:spTree>
    <p:extLst>
      <p:ext uri="{BB962C8B-B14F-4D97-AF65-F5344CB8AC3E}">
        <p14:creationId xmlns:p14="http://schemas.microsoft.com/office/powerpoint/2010/main" val="132105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728AA08-1FAD-8350-0286-3F2B7823F995}"/>
              </a:ext>
            </a:extLst>
          </p:cNvPr>
          <p:cNvSpPr txBox="1"/>
          <p:nvPr/>
        </p:nvSpPr>
        <p:spPr>
          <a:xfrm>
            <a:off x="2963120" y="2582833"/>
            <a:ext cx="6076710" cy="1692333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91184"/>
              </a:avLst>
            </a:prstTxWarp>
            <a:spAutoFit/>
          </a:bodyPr>
          <a:lstStyle/>
          <a:p>
            <a:pPr algn="ctr"/>
            <a:r>
              <a:rPr lang="pt-BR" sz="6600" dirty="0">
                <a:solidFill>
                  <a:srgbClr val="E50914"/>
                </a:solidFill>
                <a:latin typeface="Bebas Neue" panose="020F0502020204030204" pitchFamily="34" charset="0"/>
              </a:rPr>
              <a:t> MISERICÓRDIA</a:t>
            </a:r>
          </a:p>
        </p:txBody>
      </p:sp>
    </p:spTree>
    <p:extLst>
      <p:ext uri="{BB962C8B-B14F-4D97-AF65-F5344CB8AC3E}">
        <p14:creationId xmlns:p14="http://schemas.microsoft.com/office/powerpoint/2010/main" val="23071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27CE68F-FA36-83B6-4082-9880D166BEAC}"/>
              </a:ext>
            </a:extLst>
          </p:cNvPr>
          <p:cNvSpPr txBox="1"/>
          <p:nvPr/>
        </p:nvSpPr>
        <p:spPr>
          <a:xfrm>
            <a:off x="217378" y="181817"/>
            <a:ext cx="3170250" cy="470275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91184"/>
              </a:avLst>
            </a:prstTxWarp>
            <a:spAutoFit/>
          </a:bodyPr>
          <a:lstStyle/>
          <a:p>
            <a:pPr algn="ctr"/>
            <a:r>
              <a:rPr lang="pt-BR" sz="5400" dirty="0">
                <a:solidFill>
                  <a:srgbClr val="E50914"/>
                </a:solidFill>
                <a:latin typeface="Bebas Neue" panose="020F0502020204030204" pitchFamily="34" charset="0"/>
              </a:rPr>
              <a:t>MISERICÓRDIA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E192736-DAAC-FBDC-9390-BC3BA60FB288}"/>
              </a:ext>
            </a:extLst>
          </p:cNvPr>
          <p:cNvSpPr txBox="1"/>
          <p:nvPr/>
        </p:nvSpPr>
        <p:spPr>
          <a:xfrm>
            <a:off x="3680749" y="1875099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Quem está apresentando?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9BD0EAD-CE75-5F0A-BE99-43B94CA99910}"/>
              </a:ext>
            </a:extLst>
          </p:cNvPr>
          <p:cNvSpPr/>
          <p:nvPr/>
        </p:nvSpPr>
        <p:spPr>
          <a:xfrm>
            <a:off x="2639950" y="2398316"/>
            <a:ext cx="2068784" cy="206136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8789CFB-4FC1-9301-7A10-45D6BA810257}"/>
              </a:ext>
            </a:extLst>
          </p:cNvPr>
          <p:cNvSpPr/>
          <p:nvPr/>
        </p:nvSpPr>
        <p:spPr>
          <a:xfrm>
            <a:off x="5067996" y="2398316"/>
            <a:ext cx="2068784" cy="20613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F3452EC-CD62-FC21-F530-FAE2C54E5C7C}"/>
              </a:ext>
            </a:extLst>
          </p:cNvPr>
          <p:cNvSpPr/>
          <p:nvPr/>
        </p:nvSpPr>
        <p:spPr>
          <a:xfrm>
            <a:off x="7496042" y="2398316"/>
            <a:ext cx="2068785" cy="206136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D0AE94-F155-FE74-27AC-6C377EE3D9A9}"/>
              </a:ext>
            </a:extLst>
          </p:cNvPr>
          <p:cNvSpPr txBox="1"/>
          <p:nvPr/>
        </p:nvSpPr>
        <p:spPr>
          <a:xfrm>
            <a:off x="3243397" y="4460218"/>
            <a:ext cx="86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Sarah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F4B552-1723-871E-BADB-2B39D9A7DE12}"/>
              </a:ext>
            </a:extLst>
          </p:cNvPr>
          <p:cNvSpPr txBox="1"/>
          <p:nvPr/>
        </p:nvSpPr>
        <p:spPr>
          <a:xfrm>
            <a:off x="5404742" y="4459682"/>
            <a:ext cx="138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Giovanna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300857-3FB6-BF70-38D1-C8CB6BBF8BE8}"/>
              </a:ext>
            </a:extLst>
          </p:cNvPr>
          <p:cNvSpPr txBox="1"/>
          <p:nvPr/>
        </p:nvSpPr>
        <p:spPr>
          <a:xfrm>
            <a:off x="8099489" y="4459681"/>
            <a:ext cx="86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entury Gothic" panose="020B0502020202020204" pitchFamily="34" charset="0"/>
              </a:rPr>
              <a:t>Joan</a:t>
            </a:r>
          </a:p>
        </p:txBody>
      </p:sp>
    </p:spTree>
    <p:extLst>
      <p:ext uri="{BB962C8B-B14F-4D97-AF65-F5344CB8AC3E}">
        <p14:creationId xmlns:p14="http://schemas.microsoft.com/office/powerpoint/2010/main" val="286045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livros em cima">
            <a:extLst>
              <a:ext uri="{FF2B5EF4-FFF2-40B4-BE49-F238E27FC236}">
                <a16:creationId xmlns:a16="http://schemas.microsoft.com/office/drawing/2014/main" id="{6C769E87-96EF-5302-CAB1-DF9EB39C2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88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36AC65D-4319-7DD1-37B8-71DF652E40A4}"/>
              </a:ext>
            </a:extLst>
          </p:cNvPr>
          <p:cNvSpPr/>
          <p:nvPr/>
        </p:nvSpPr>
        <p:spPr>
          <a:xfrm>
            <a:off x="0" y="-12744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1B7310-956A-BEA5-2F53-7C36B0A6396F}"/>
              </a:ext>
            </a:extLst>
          </p:cNvPr>
          <p:cNvSpPr txBox="1"/>
          <p:nvPr/>
        </p:nvSpPr>
        <p:spPr>
          <a:xfrm>
            <a:off x="217378" y="194174"/>
            <a:ext cx="3170250" cy="470275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91184"/>
              </a:avLst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E50914"/>
                </a:solidFill>
                <a:latin typeface="Bebas Neue" panose="020F0502020204030204" pitchFamily="34" charset="0"/>
              </a:rPr>
              <a:t>MISERICÓRDIA</a:t>
            </a:r>
            <a:endParaRPr lang="pt-BR" sz="3600" dirty="0">
              <a:solidFill>
                <a:srgbClr val="E50914"/>
              </a:solidFill>
              <a:latin typeface="Bebas Neue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FEF435C-FB5D-F0A8-587B-16BB28697870}"/>
              </a:ext>
            </a:extLst>
          </p:cNvPr>
          <p:cNvSpPr/>
          <p:nvPr/>
        </p:nvSpPr>
        <p:spPr>
          <a:xfrm>
            <a:off x="329357" y="5653667"/>
            <a:ext cx="1834654" cy="104358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F1C674-077B-81AA-34BE-F440ECF5E23F}"/>
              </a:ext>
            </a:extLst>
          </p:cNvPr>
          <p:cNvSpPr/>
          <p:nvPr/>
        </p:nvSpPr>
        <p:spPr>
          <a:xfrm>
            <a:off x="2218554" y="5653667"/>
            <a:ext cx="1834654" cy="10435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3CAA9F-8319-94D7-9F89-273D21702766}"/>
              </a:ext>
            </a:extLst>
          </p:cNvPr>
          <p:cNvSpPr/>
          <p:nvPr/>
        </p:nvSpPr>
        <p:spPr>
          <a:xfrm>
            <a:off x="4128791" y="5653667"/>
            <a:ext cx="1834654" cy="104358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2B41AA3-EB1F-884E-E07C-05CCA03457FF}"/>
              </a:ext>
            </a:extLst>
          </p:cNvPr>
          <p:cNvSpPr/>
          <p:nvPr/>
        </p:nvSpPr>
        <p:spPr>
          <a:xfrm>
            <a:off x="6039028" y="5653667"/>
            <a:ext cx="1834654" cy="104358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DFFCC74-2D0C-7A78-C8FA-18BF43DD7CB3}"/>
              </a:ext>
            </a:extLst>
          </p:cNvPr>
          <p:cNvSpPr/>
          <p:nvPr/>
        </p:nvSpPr>
        <p:spPr>
          <a:xfrm>
            <a:off x="7949265" y="5653667"/>
            <a:ext cx="1834654" cy="104358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D7AA39-05FD-A958-D448-4BFF7B74D51F}"/>
              </a:ext>
            </a:extLst>
          </p:cNvPr>
          <p:cNvSpPr/>
          <p:nvPr/>
        </p:nvSpPr>
        <p:spPr>
          <a:xfrm>
            <a:off x="9879924" y="5653667"/>
            <a:ext cx="1834654" cy="104358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3F5ADD-EA18-9F0B-BEFF-1E1655657EEE}"/>
              </a:ext>
            </a:extLst>
          </p:cNvPr>
          <p:cNvSpPr txBox="1"/>
          <p:nvPr/>
        </p:nvSpPr>
        <p:spPr>
          <a:xfrm>
            <a:off x="541504" y="5159439"/>
            <a:ext cx="213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 Nova Cond" panose="020B0506020202020204" pitchFamily="34" charset="0"/>
              </a:rPr>
              <a:t> Em Alta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EBEBD8-5152-800B-A6D3-1E9479648AE1}"/>
              </a:ext>
            </a:extLst>
          </p:cNvPr>
          <p:cNvSpPr txBox="1"/>
          <p:nvPr/>
        </p:nvSpPr>
        <p:spPr>
          <a:xfrm>
            <a:off x="529565" y="791938"/>
            <a:ext cx="3893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pt-BR" sz="4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Reinos Perdidos </a:t>
            </a:r>
            <a:endParaRPr lang="pt-BR" sz="40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71F3FF4-9474-7CF8-9C37-6B98C32D31AA}"/>
              </a:ext>
            </a:extLst>
          </p:cNvPr>
          <p:cNvSpPr txBox="1"/>
          <p:nvPr/>
        </p:nvSpPr>
        <p:spPr>
          <a:xfrm>
            <a:off x="692017" y="1593942"/>
            <a:ext cx="4238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Nova Cond" panose="020B0506020202020204" pitchFamily="34" charset="0"/>
              </a:rPr>
              <a:t>Este projeto foi desenvolvido pensando na facilidade e bom aproveitamento das sessões de RPG, juntando nosso interesse e amor nesse gênero e estudos feitos durante o curso.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E559F94-73C6-A0EB-EBD3-FF4F9039D86E}"/>
              </a:ext>
            </a:extLst>
          </p:cNvPr>
          <p:cNvSpPr/>
          <p:nvPr/>
        </p:nvSpPr>
        <p:spPr>
          <a:xfrm>
            <a:off x="781987" y="3116263"/>
            <a:ext cx="1332175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       </a:t>
            </a:r>
            <a:r>
              <a:rPr lang="pt-BR" sz="1600" b="1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F02C18BF-6DB6-F6B6-CFBF-12915A721F52}"/>
              </a:ext>
            </a:extLst>
          </p:cNvPr>
          <p:cNvSpPr/>
          <p:nvPr/>
        </p:nvSpPr>
        <p:spPr>
          <a:xfrm rot="5400000">
            <a:off x="974103" y="3251320"/>
            <a:ext cx="190662" cy="12756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1938592-0832-4CC1-6525-E19B6A7E4C07}"/>
              </a:ext>
            </a:extLst>
          </p:cNvPr>
          <p:cNvSpPr/>
          <p:nvPr/>
        </p:nvSpPr>
        <p:spPr>
          <a:xfrm>
            <a:off x="2164011" y="3116263"/>
            <a:ext cx="2090924" cy="40011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</a:rPr>
              <a:t>       </a:t>
            </a:r>
            <a:r>
              <a:rPr lang="pt-BR" sz="1600" b="1" dirty="0">
                <a:solidFill>
                  <a:schemeClr val="bg1"/>
                </a:solidFill>
              </a:rPr>
              <a:t>Mais Informações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DEBC591-1351-67D6-C012-771CF28578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256" y="83101"/>
            <a:ext cx="392630" cy="39263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B8FE0D01-F0C9-2025-51B5-814DF636F2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60" y="3213247"/>
            <a:ext cx="228600" cy="2286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08AC1FB-4931-C0BC-FA7B-46ABA4556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23" y="116529"/>
            <a:ext cx="359202" cy="3592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034C39-D33D-933E-FD8A-AB5FA2D755F7}"/>
              </a:ext>
            </a:extLst>
          </p:cNvPr>
          <p:cNvSpPr txBox="1"/>
          <p:nvPr/>
        </p:nvSpPr>
        <p:spPr>
          <a:xfrm>
            <a:off x="3612720" y="303102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Início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6C1CF2-D06D-AA2B-0F2E-F67B2FB2CA85}"/>
              </a:ext>
            </a:extLst>
          </p:cNvPr>
          <p:cNvSpPr txBox="1"/>
          <p:nvPr/>
        </p:nvSpPr>
        <p:spPr>
          <a:xfrm>
            <a:off x="4325457" y="291065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Séries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9794E8-CFA1-73A2-0B30-FA438F6C3B0F}"/>
              </a:ext>
            </a:extLst>
          </p:cNvPr>
          <p:cNvSpPr txBox="1"/>
          <p:nvPr/>
        </p:nvSpPr>
        <p:spPr>
          <a:xfrm>
            <a:off x="5141642" y="279416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Filmes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F176B4C-60E8-E1D9-CCF2-7E126790C78A}"/>
              </a:ext>
            </a:extLst>
          </p:cNvPr>
          <p:cNvSpPr txBox="1"/>
          <p:nvPr/>
        </p:nvSpPr>
        <p:spPr>
          <a:xfrm>
            <a:off x="5973904" y="279416"/>
            <a:ext cx="12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Bombando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5C30D06-2407-F7A0-E3F6-48FED3DF0664}"/>
              </a:ext>
            </a:extLst>
          </p:cNvPr>
          <p:cNvSpPr txBox="1"/>
          <p:nvPr/>
        </p:nvSpPr>
        <p:spPr>
          <a:xfrm>
            <a:off x="7207724" y="279416"/>
            <a:ext cx="131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Minha Lista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70F686D-C1D2-CC34-6C78-E7F0E628DBB9}"/>
              </a:ext>
            </a:extLst>
          </p:cNvPr>
          <p:cNvSpPr txBox="1"/>
          <p:nvPr/>
        </p:nvSpPr>
        <p:spPr>
          <a:xfrm>
            <a:off x="694914" y="1361254"/>
            <a:ext cx="160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92D050"/>
                </a:solidFill>
              </a:rPr>
              <a:t>99% relevante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E79DA77-672B-844C-551A-AAB973248443}"/>
              </a:ext>
            </a:extLst>
          </p:cNvPr>
          <p:cNvSpPr txBox="1"/>
          <p:nvPr/>
        </p:nvSpPr>
        <p:spPr>
          <a:xfrm>
            <a:off x="2052598" y="1369979"/>
            <a:ext cx="82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</a:rPr>
              <a:t>2023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FCE6274-9D37-1B79-74FB-07B0645845AF}"/>
              </a:ext>
            </a:extLst>
          </p:cNvPr>
          <p:cNvSpPr/>
          <p:nvPr/>
        </p:nvSpPr>
        <p:spPr>
          <a:xfrm>
            <a:off x="2670457" y="1430961"/>
            <a:ext cx="1379820" cy="199984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Ultra HD 4K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CE35125B-0060-0596-5F41-A18C50FCAD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3" y="1001169"/>
            <a:ext cx="228600" cy="2286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16EE04B-4D76-8DD6-88DD-1384FE72F8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6" y="1470646"/>
            <a:ext cx="228600" cy="2286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B9CEDB3D-3BE0-29A6-7F82-08A05D8227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7758">
            <a:off x="118318" y="2047741"/>
            <a:ext cx="186819" cy="186819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5BA33455-5288-304A-454F-7CD814ED5C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2" y="2607049"/>
            <a:ext cx="189490" cy="189490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94086C19-A420-BA1F-092F-22F5DE26B0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" y="3162042"/>
            <a:ext cx="266958" cy="26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9568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Homem em pé com chapéu">
            <a:extLst>
              <a:ext uri="{FF2B5EF4-FFF2-40B4-BE49-F238E27FC236}">
                <a16:creationId xmlns:a16="http://schemas.microsoft.com/office/drawing/2014/main" id="{7C82763F-58FB-DE77-6E68-841CAA2B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36AC65D-4319-7DD1-37B8-71DF652E40A4}"/>
              </a:ext>
            </a:extLst>
          </p:cNvPr>
          <p:cNvSpPr/>
          <p:nvPr/>
        </p:nvSpPr>
        <p:spPr>
          <a:xfrm>
            <a:off x="-7548" y="0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1B7310-956A-BEA5-2F53-7C36B0A6396F}"/>
              </a:ext>
            </a:extLst>
          </p:cNvPr>
          <p:cNvSpPr txBox="1"/>
          <p:nvPr/>
        </p:nvSpPr>
        <p:spPr>
          <a:xfrm>
            <a:off x="217378" y="194174"/>
            <a:ext cx="3170250" cy="470275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91184"/>
              </a:avLst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E50914"/>
                </a:solidFill>
                <a:latin typeface="Bebas Neue" panose="020F0502020204030204" pitchFamily="34" charset="0"/>
              </a:rPr>
              <a:t>MISERICÓRDIA</a:t>
            </a:r>
            <a:endParaRPr lang="pt-BR" sz="3600" dirty="0">
              <a:solidFill>
                <a:srgbClr val="E50914"/>
              </a:solidFill>
              <a:latin typeface="Bebas Neue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FEF435C-FB5D-F0A8-587B-16BB28697870}"/>
              </a:ext>
            </a:extLst>
          </p:cNvPr>
          <p:cNvSpPr/>
          <p:nvPr/>
        </p:nvSpPr>
        <p:spPr>
          <a:xfrm>
            <a:off x="329357" y="5488021"/>
            <a:ext cx="2014254" cy="120923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F1C674-077B-81AA-34BE-F440ECF5E23F}"/>
              </a:ext>
            </a:extLst>
          </p:cNvPr>
          <p:cNvSpPr/>
          <p:nvPr/>
        </p:nvSpPr>
        <p:spPr>
          <a:xfrm>
            <a:off x="2435408" y="5645224"/>
            <a:ext cx="1834654" cy="10435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3CAA9F-8319-94D7-9F89-273D21702766}"/>
              </a:ext>
            </a:extLst>
          </p:cNvPr>
          <p:cNvSpPr/>
          <p:nvPr/>
        </p:nvSpPr>
        <p:spPr>
          <a:xfrm>
            <a:off x="4387810" y="5642935"/>
            <a:ext cx="1834654" cy="104358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2B41AA3-EB1F-884E-E07C-05CCA03457FF}"/>
              </a:ext>
            </a:extLst>
          </p:cNvPr>
          <p:cNvSpPr/>
          <p:nvPr/>
        </p:nvSpPr>
        <p:spPr>
          <a:xfrm>
            <a:off x="6367661" y="5642934"/>
            <a:ext cx="1834654" cy="104358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DFFCC74-2D0C-7A78-C8FA-18BF43DD7CB3}"/>
              </a:ext>
            </a:extLst>
          </p:cNvPr>
          <p:cNvSpPr/>
          <p:nvPr/>
        </p:nvSpPr>
        <p:spPr>
          <a:xfrm>
            <a:off x="8320063" y="5642933"/>
            <a:ext cx="1834654" cy="104358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D7AA39-05FD-A958-D448-4BFF7B74D51F}"/>
              </a:ext>
            </a:extLst>
          </p:cNvPr>
          <p:cNvSpPr/>
          <p:nvPr/>
        </p:nvSpPr>
        <p:spPr>
          <a:xfrm>
            <a:off x="10272465" y="5642932"/>
            <a:ext cx="1834654" cy="104358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3F5ADD-EA18-9F0B-BEFF-1E1655657EEE}"/>
              </a:ext>
            </a:extLst>
          </p:cNvPr>
          <p:cNvSpPr txBox="1"/>
          <p:nvPr/>
        </p:nvSpPr>
        <p:spPr>
          <a:xfrm>
            <a:off x="211727" y="4579196"/>
            <a:ext cx="213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 Nova Cond" panose="020B0506020202020204" pitchFamily="34" charset="0"/>
              </a:rPr>
              <a:t> Em Alta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EBEBD8-5152-800B-A6D3-1E9479648AE1}"/>
              </a:ext>
            </a:extLst>
          </p:cNvPr>
          <p:cNvSpPr txBox="1"/>
          <p:nvPr/>
        </p:nvSpPr>
        <p:spPr>
          <a:xfrm>
            <a:off x="529565" y="791938"/>
            <a:ext cx="3893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pt-BR" sz="4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A IDÉIA</a:t>
            </a:r>
            <a:endParaRPr lang="pt-BR" sz="40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E559F94-73C6-A0EB-EBD3-FF4F9039D86E}"/>
              </a:ext>
            </a:extLst>
          </p:cNvPr>
          <p:cNvSpPr/>
          <p:nvPr/>
        </p:nvSpPr>
        <p:spPr>
          <a:xfrm>
            <a:off x="758244" y="3593164"/>
            <a:ext cx="1332175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       </a:t>
            </a:r>
            <a:r>
              <a:rPr lang="pt-BR" sz="1600" b="1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F02C18BF-6DB6-F6B6-CFBF-12915A721F52}"/>
              </a:ext>
            </a:extLst>
          </p:cNvPr>
          <p:cNvSpPr/>
          <p:nvPr/>
        </p:nvSpPr>
        <p:spPr>
          <a:xfrm rot="5400000">
            <a:off x="914255" y="3729435"/>
            <a:ext cx="190662" cy="12756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DEBC591-1351-67D6-C012-771CF28578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256" y="83101"/>
            <a:ext cx="392630" cy="39263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08AC1FB-4931-C0BC-FA7B-46ABA45568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23" y="116529"/>
            <a:ext cx="359202" cy="3592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034C39-D33D-933E-FD8A-AB5FA2D755F7}"/>
              </a:ext>
            </a:extLst>
          </p:cNvPr>
          <p:cNvSpPr txBox="1"/>
          <p:nvPr/>
        </p:nvSpPr>
        <p:spPr>
          <a:xfrm>
            <a:off x="3612720" y="303102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Início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6C1CF2-D06D-AA2B-0F2E-F67B2FB2CA85}"/>
              </a:ext>
            </a:extLst>
          </p:cNvPr>
          <p:cNvSpPr txBox="1"/>
          <p:nvPr/>
        </p:nvSpPr>
        <p:spPr>
          <a:xfrm>
            <a:off x="4325457" y="291065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Séries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9794E8-CFA1-73A2-0B30-FA438F6C3B0F}"/>
              </a:ext>
            </a:extLst>
          </p:cNvPr>
          <p:cNvSpPr txBox="1"/>
          <p:nvPr/>
        </p:nvSpPr>
        <p:spPr>
          <a:xfrm>
            <a:off x="5141642" y="279416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Filmes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F176B4C-60E8-E1D9-CCF2-7E126790C78A}"/>
              </a:ext>
            </a:extLst>
          </p:cNvPr>
          <p:cNvSpPr txBox="1"/>
          <p:nvPr/>
        </p:nvSpPr>
        <p:spPr>
          <a:xfrm>
            <a:off x="5973904" y="279416"/>
            <a:ext cx="12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Bombando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5C30D06-2407-F7A0-E3F6-48FED3DF0664}"/>
              </a:ext>
            </a:extLst>
          </p:cNvPr>
          <p:cNvSpPr txBox="1"/>
          <p:nvPr/>
        </p:nvSpPr>
        <p:spPr>
          <a:xfrm>
            <a:off x="7207724" y="279416"/>
            <a:ext cx="131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Minha Lista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70F686D-C1D2-CC34-6C78-E7F0E628DBB9}"/>
              </a:ext>
            </a:extLst>
          </p:cNvPr>
          <p:cNvSpPr txBox="1"/>
          <p:nvPr/>
        </p:nvSpPr>
        <p:spPr>
          <a:xfrm>
            <a:off x="694914" y="1361254"/>
            <a:ext cx="160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92D050"/>
                </a:solidFill>
              </a:rPr>
              <a:t>99% relevante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E79DA77-672B-844C-551A-AAB973248443}"/>
              </a:ext>
            </a:extLst>
          </p:cNvPr>
          <p:cNvSpPr txBox="1"/>
          <p:nvPr/>
        </p:nvSpPr>
        <p:spPr>
          <a:xfrm>
            <a:off x="2052598" y="1369979"/>
            <a:ext cx="82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</a:rPr>
              <a:t>2023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FCE6274-9D37-1B79-74FB-07B0645845AF}"/>
              </a:ext>
            </a:extLst>
          </p:cNvPr>
          <p:cNvSpPr/>
          <p:nvPr/>
        </p:nvSpPr>
        <p:spPr>
          <a:xfrm>
            <a:off x="2670457" y="1430961"/>
            <a:ext cx="1379820" cy="199984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Ultra HD 4K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CE35125B-0060-0596-5F41-A18C50FCAD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3" y="1001169"/>
            <a:ext cx="228600" cy="2286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16EE04B-4D76-8DD6-88DD-1384FE72F8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6" y="1470646"/>
            <a:ext cx="228600" cy="2286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B9CEDB3D-3BE0-29A6-7F82-08A05D8227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7758">
            <a:off x="118318" y="2047741"/>
            <a:ext cx="186819" cy="186819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5BA33455-5288-304A-454F-7CD814ED5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2" y="2607049"/>
            <a:ext cx="189490" cy="189490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94086C19-A420-BA1F-092F-22F5DE26B0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" y="3162042"/>
            <a:ext cx="266958" cy="266958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723C75-5122-ED9D-1258-EED2864A035F}"/>
              </a:ext>
            </a:extLst>
          </p:cNvPr>
          <p:cNvSpPr txBox="1"/>
          <p:nvPr/>
        </p:nvSpPr>
        <p:spPr>
          <a:xfrm>
            <a:off x="698019" y="1565662"/>
            <a:ext cx="3893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Nova Cond" panose="020B0506020202020204" pitchFamily="34" charset="0"/>
              </a:rPr>
              <a:t>Tudo começou com um amor viciante em RPG, um inclusive que acompanhamos muito é do criador de conteúdo e diretor criativo de Enigma do Medo, Cellbit. Pensamos em como poderíamos facilitar a jogatina para que as sessões sejam mais aproveitadas.</a:t>
            </a:r>
          </a:p>
          <a:p>
            <a:endParaRPr lang="pt-BR" dirty="0"/>
          </a:p>
        </p:txBody>
      </p:sp>
      <p:sp>
        <p:nvSpPr>
          <p:cNvPr id="34" name="Fluxograma: Conector 33">
            <a:extLst>
              <a:ext uri="{FF2B5EF4-FFF2-40B4-BE49-F238E27FC236}">
                <a16:creationId xmlns:a16="http://schemas.microsoft.com/office/drawing/2014/main" id="{D049CFBA-E9A3-66DF-2E79-ED7F9E27BC7A}"/>
              </a:ext>
            </a:extLst>
          </p:cNvPr>
          <p:cNvSpPr/>
          <p:nvPr/>
        </p:nvSpPr>
        <p:spPr>
          <a:xfrm>
            <a:off x="2237547" y="3572841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luxograma: Conector 35">
            <a:extLst>
              <a:ext uri="{FF2B5EF4-FFF2-40B4-BE49-F238E27FC236}">
                <a16:creationId xmlns:a16="http://schemas.microsoft.com/office/drawing/2014/main" id="{80519683-252A-E464-1601-CAC85AF9D608}"/>
              </a:ext>
            </a:extLst>
          </p:cNvPr>
          <p:cNvSpPr/>
          <p:nvPr/>
        </p:nvSpPr>
        <p:spPr>
          <a:xfrm>
            <a:off x="2818189" y="3567082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luxograma: Conector 37">
            <a:extLst>
              <a:ext uri="{FF2B5EF4-FFF2-40B4-BE49-F238E27FC236}">
                <a16:creationId xmlns:a16="http://schemas.microsoft.com/office/drawing/2014/main" id="{5DB8192E-6A72-C1B4-0B98-15B4D5E83876}"/>
              </a:ext>
            </a:extLst>
          </p:cNvPr>
          <p:cNvSpPr/>
          <p:nvPr/>
        </p:nvSpPr>
        <p:spPr>
          <a:xfrm>
            <a:off x="3386768" y="3567082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E28612C2-37A5-A83A-1A24-5D0244636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17" y="3646790"/>
            <a:ext cx="321314" cy="321314"/>
          </a:xfrm>
          <a:prstGeom prst="rect">
            <a:avLst/>
          </a:prstGeom>
        </p:spPr>
      </p:pic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25DB1419-0D14-DAD7-E155-16B4736C11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7" y="3643646"/>
            <a:ext cx="284582" cy="284582"/>
          </a:xfrm>
          <a:prstGeom prst="rect">
            <a:avLst/>
          </a:prstGeom>
        </p:spPr>
      </p:pic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DBD83891-B888-5859-71C9-A751840FD9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87656" y="3636463"/>
            <a:ext cx="284582" cy="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13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stelo de pedra">
            <a:extLst>
              <a:ext uri="{FF2B5EF4-FFF2-40B4-BE49-F238E27FC236}">
                <a16:creationId xmlns:a16="http://schemas.microsoft.com/office/drawing/2014/main" id="{C06E4862-DFAC-D366-5556-45BEA2D83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" y="-323"/>
            <a:ext cx="12190974" cy="683182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36AC65D-4319-7DD1-37B8-71DF652E40A4}"/>
              </a:ext>
            </a:extLst>
          </p:cNvPr>
          <p:cNvSpPr/>
          <p:nvPr/>
        </p:nvSpPr>
        <p:spPr>
          <a:xfrm>
            <a:off x="43706" y="-26500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1B7310-956A-BEA5-2F53-7C36B0A6396F}"/>
              </a:ext>
            </a:extLst>
          </p:cNvPr>
          <p:cNvSpPr txBox="1"/>
          <p:nvPr/>
        </p:nvSpPr>
        <p:spPr>
          <a:xfrm>
            <a:off x="217378" y="194174"/>
            <a:ext cx="3170250" cy="470275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91184"/>
              </a:avLst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E50914"/>
                </a:solidFill>
                <a:latin typeface="Bebas Neue" panose="020F0502020204030204" pitchFamily="34" charset="0"/>
              </a:rPr>
              <a:t>MISERICÓRDIA</a:t>
            </a:r>
            <a:endParaRPr lang="pt-BR" sz="3600" dirty="0">
              <a:solidFill>
                <a:srgbClr val="E50914"/>
              </a:solidFill>
              <a:latin typeface="Bebas Neue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FEF435C-FB5D-F0A8-587B-16BB28697870}"/>
              </a:ext>
            </a:extLst>
          </p:cNvPr>
          <p:cNvSpPr/>
          <p:nvPr/>
        </p:nvSpPr>
        <p:spPr>
          <a:xfrm>
            <a:off x="111333" y="5669218"/>
            <a:ext cx="1834654" cy="104358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F1C674-077B-81AA-34BE-F440ECF5E23F}"/>
              </a:ext>
            </a:extLst>
          </p:cNvPr>
          <p:cNvSpPr/>
          <p:nvPr/>
        </p:nvSpPr>
        <p:spPr>
          <a:xfrm>
            <a:off x="2030891" y="5368149"/>
            <a:ext cx="2085526" cy="132910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3CAA9F-8319-94D7-9F89-273D21702766}"/>
              </a:ext>
            </a:extLst>
          </p:cNvPr>
          <p:cNvSpPr/>
          <p:nvPr/>
        </p:nvSpPr>
        <p:spPr>
          <a:xfrm>
            <a:off x="4224315" y="5646525"/>
            <a:ext cx="1834654" cy="104358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2B41AA3-EB1F-884E-E07C-05CCA03457FF}"/>
              </a:ext>
            </a:extLst>
          </p:cNvPr>
          <p:cNvSpPr/>
          <p:nvPr/>
        </p:nvSpPr>
        <p:spPr>
          <a:xfrm>
            <a:off x="6156027" y="5652219"/>
            <a:ext cx="1834654" cy="104358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DFFCC74-2D0C-7A78-C8FA-18BF43DD7CB3}"/>
              </a:ext>
            </a:extLst>
          </p:cNvPr>
          <p:cNvSpPr/>
          <p:nvPr/>
        </p:nvSpPr>
        <p:spPr>
          <a:xfrm>
            <a:off x="8075584" y="5653664"/>
            <a:ext cx="1834654" cy="104358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D7AA39-05FD-A958-D448-4BFF7B74D51F}"/>
              </a:ext>
            </a:extLst>
          </p:cNvPr>
          <p:cNvSpPr/>
          <p:nvPr/>
        </p:nvSpPr>
        <p:spPr>
          <a:xfrm>
            <a:off x="10017917" y="5653664"/>
            <a:ext cx="1834654" cy="104358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3F5ADD-EA18-9F0B-BEFF-1E1655657EEE}"/>
              </a:ext>
            </a:extLst>
          </p:cNvPr>
          <p:cNvSpPr txBox="1"/>
          <p:nvPr/>
        </p:nvSpPr>
        <p:spPr>
          <a:xfrm>
            <a:off x="541504" y="5159439"/>
            <a:ext cx="213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 Nova Cond" panose="020B0506020202020204" pitchFamily="34" charset="0"/>
              </a:rPr>
              <a:t> Em Alta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EBEBD8-5152-800B-A6D3-1E9479648AE1}"/>
              </a:ext>
            </a:extLst>
          </p:cNvPr>
          <p:cNvSpPr txBox="1"/>
          <p:nvPr/>
        </p:nvSpPr>
        <p:spPr>
          <a:xfrm>
            <a:off x="529565" y="791938"/>
            <a:ext cx="3893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pt-BR" sz="4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O PROJETO</a:t>
            </a:r>
            <a:endParaRPr lang="pt-BR" sz="40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E559F94-73C6-A0EB-EBD3-FF4F9039D86E}"/>
              </a:ext>
            </a:extLst>
          </p:cNvPr>
          <p:cNvSpPr/>
          <p:nvPr/>
        </p:nvSpPr>
        <p:spPr>
          <a:xfrm>
            <a:off x="780673" y="4448104"/>
            <a:ext cx="1332175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       </a:t>
            </a:r>
            <a:r>
              <a:rPr lang="pt-BR" sz="1600" b="1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F02C18BF-6DB6-F6B6-CFBF-12915A721F52}"/>
              </a:ext>
            </a:extLst>
          </p:cNvPr>
          <p:cNvSpPr/>
          <p:nvPr/>
        </p:nvSpPr>
        <p:spPr>
          <a:xfrm rot="5400000">
            <a:off x="943113" y="4570024"/>
            <a:ext cx="190662" cy="12756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DEBC591-1351-67D6-C012-771CF28578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256" y="83101"/>
            <a:ext cx="392630" cy="39263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08AC1FB-4931-C0BC-FA7B-46ABA45568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23" y="116529"/>
            <a:ext cx="359202" cy="3592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034C39-D33D-933E-FD8A-AB5FA2D755F7}"/>
              </a:ext>
            </a:extLst>
          </p:cNvPr>
          <p:cNvSpPr txBox="1"/>
          <p:nvPr/>
        </p:nvSpPr>
        <p:spPr>
          <a:xfrm>
            <a:off x="3612720" y="303102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Início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6C1CF2-D06D-AA2B-0F2E-F67B2FB2CA85}"/>
              </a:ext>
            </a:extLst>
          </p:cNvPr>
          <p:cNvSpPr txBox="1"/>
          <p:nvPr/>
        </p:nvSpPr>
        <p:spPr>
          <a:xfrm>
            <a:off x="4325457" y="291065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Séries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9794E8-CFA1-73A2-0B30-FA438F6C3B0F}"/>
              </a:ext>
            </a:extLst>
          </p:cNvPr>
          <p:cNvSpPr txBox="1"/>
          <p:nvPr/>
        </p:nvSpPr>
        <p:spPr>
          <a:xfrm>
            <a:off x="5141642" y="279416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Filmes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F176B4C-60E8-E1D9-CCF2-7E126790C78A}"/>
              </a:ext>
            </a:extLst>
          </p:cNvPr>
          <p:cNvSpPr txBox="1"/>
          <p:nvPr/>
        </p:nvSpPr>
        <p:spPr>
          <a:xfrm>
            <a:off x="5973904" y="279416"/>
            <a:ext cx="12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Bombando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5C30D06-2407-F7A0-E3F6-48FED3DF0664}"/>
              </a:ext>
            </a:extLst>
          </p:cNvPr>
          <p:cNvSpPr txBox="1"/>
          <p:nvPr/>
        </p:nvSpPr>
        <p:spPr>
          <a:xfrm>
            <a:off x="7207724" y="279416"/>
            <a:ext cx="131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Minha Lista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70F686D-C1D2-CC34-6C78-E7F0E628DBB9}"/>
              </a:ext>
            </a:extLst>
          </p:cNvPr>
          <p:cNvSpPr txBox="1"/>
          <p:nvPr/>
        </p:nvSpPr>
        <p:spPr>
          <a:xfrm>
            <a:off x="694914" y="1361254"/>
            <a:ext cx="160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92D050"/>
                </a:solidFill>
              </a:rPr>
              <a:t>99% relevante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E79DA77-672B-844C-551A-AAB973248443}"/>
              </a:ext>
            </a:extLst>
          </p:cNvPr>
          <p:cNvSpPr txBox="1"/>
          <p:nvPr/>
        </p:nvSpPr>
        <p:spPr>
          <a:xfrm>
            <a:off x="2052598" y="1369979"/>
            <a:ext cx="82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</a:rPr>
              <a:t>2023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FCE6274-9D37-1B79-74FB-07B0645845AF}"/>
              </a:ext>
            </a:extLst>
          </p:cNvPr>
          <p:cNvSpPr/>
          <p:nvPr/>
        </p:nvSpPr>
        <p:spPr>
          <a:xfrm>
            <a:off x="2670457" y="1430961"/>
            <a:ext cx="1379820" cy="199984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Ultra HD 4K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CE35125B-0060-0596-5F41-A18C50FCAD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3" y="1001169"/>
            <a:ext cx="228600" cy="2286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16EE04B-4D76-8DD6-88DD-1384FE72F8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6" y="1470646"/>
            <a:ext cx="228600" cy="2286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B9CEDB3D-3BE0-29A6-7F82-08A05D8227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7758">
            <a:off x="118318" y="2047741"/>
            <a:ext cx="186819" cy="186819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5BA33455-5288-304A-454F-7CD814ED5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2" y="2607049"/>
            <a:ext cx="189490" cy="189490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94086C19-A420-BA1F-092F-22F5DE26B0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" y="3162042"/>
            <a:ext cx="266958" cy="266958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723C75-5122-ED9D-1258-EED2864A035F}"/>
              </a:ext>
            </a:extLst>
          </p:cNvPr>
          <p:cNvSpPr txBox="1"/>
          <p:nvPr/>
        </p:nvSpPr>
        <p:spPr>
          <a:xfrm>
            <a:off x="694914" y="1589819"/>
            <a:ext cx="3893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Arial Nova Cond" panose="020B0506020202020204" pitchFamily="34" charset="0"/>
              </a:rPr>
              <a:t>Então pensamos e criamos um site que disponibiliza enredos, mapas, fichas e personagens prontos para começar uma nova aventura. O site também conta com um programa de ficha feito pelos desenvolvedores do projeto disponível gratuitamente.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Arial Nova Cond" panose="020B0506020202020204" pitchFamily="34" charset="0"/>
              </a:rPr>
              <a:t>O jogador terá três temas disponíveis para desenvolver a sua história: FAROESTE, FUTURISMO e MEDIEVAL.</a:t>
            </a:r>
          </a:p>
          <a:p>
            <a:endParaRPr lang="pt-BR" dirty="0"/>
          </a:p>
        </p:txBody>
      </p:sp>
      <p:sp>
        <p:nvSpPr>
          <p:cNvPr id="34" name="Fluxograma: Conector 33">
            <a:extLst>
              <a:ext uri="{FF2B5EF4-FFF2-40B4-BE49-F238E27FC236}">
                <a16:creationId xmlns:a16="http://schemas.microsoft.com/office/drawing/2014/main" id="{D049CFBA-E9A3-66DF-2E79-ED7F9E27BC7A}"/>
              </a:ext>
            </a:extLst>
          </p:cNvPr>
          <p:cNvSpPr/>
          <p:nvPr/>
        </p:nvSpPr>
        <p:spPr>
          <a:xfrm>
            <a:off x="2180224" y="4420712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luxograma: Conector 35">
            <a:extLst>
              <a:ext uri="{FF2B5EF4-FFF2-40B4-BE49-F238E27FC236}">
                <a16:creationId xmlns:a16="http://schemas.microsoft.com/office/drawing/2014/main" id="{80519683-252A-E464-1601-CAC85AF9D608}"/>
              </a:ext>
            </a:extLst>
          </p:cNvPr>
          <p:cNvSpPr/>
          <p:nvPr/>
        </p:nvSpPr>
        <p:spPr>
          <a:xfrm>
            <a:off x="2752246" y="4420712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luxograma: Conector 37">
            <a:extLst>
              <a:ext uri="{FF2B5EF4-FFF2-40B4-BE49-F238E27FC236}">
                <a16:creationId xmlns:a16="http://schemas.microsoft.com/office/drawing/2014/main" id="{5DB8192E-6A72-C1B4-0B98-15B4D5E83876}"/>
              </a:ext>
            </a:extLst>
          </p:cNvPr>
          <p:cNvSpPr/>
          <p:nvPr/>
        </p:nvSpPr>
        <p:spPr>
          <a:xfrm>
            <a:off x="3347988" y="4420712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E28612C2-37A5-A83A-1A24-5D0244636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78" y="4497821"/>
            <a:ext cx="321314" cy="321314"/>
          </a:xfrm>
          <a:prstGeom prst="rect">
            <a:avLst/>
          </a:prstGeom>
        </p:spPr>
      </p:pic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25DB1419-0D14-DAD7-E155-16B4736C11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66" y="4522858"/>
            <a:ext cx="284582" cy="284582"/>
          </a:xfrm>
          <a:prstGeom prst="rect">
            <a:avLst/>
          </a:prstGeom>
        </p:spPr>
      </p:pic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DBD83891-B888-5859-71C9-A751840FD9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31648" y="4483708"/>
            <a:ext cx="284582" cy="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95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Padrão do plano de fundo&#10;&#10;Descrição gerada automaticamente">
            <a:extLst>
              <a:ext uri="{FF2B5EF4-FFF2-40B4-BE49-F238E27FC236}">
                <a16:creationId xmlns:a16="http://schemas.microsoft.com/office/drawing/2014/main" id="{EC9F2F27-F457-9375-DD47-CAE4FCF20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36AC65D-4319-7DD1-37B8-71DF652E40A4}"/>
              </a:ext>
            </a:extLst>
          </p:cNvPr>
          <p:cNvSpPr/>
          <p:nvPr/>
        </p:nvSpPr>
        <p:spPr>
          <a:xfrm>
            <a:off x="-19460" y="-6565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1B7310-956A-BEA5-2F53-7C36B0A6396F}"/>
              </a:ext>
            </a:extLst>
          </p:cNvPr>
          <p:cNvSpPr txBox="1"/>
          <p:nvPr/>
        </p:nvSpPr>
        <p:spPr>
          <a:xfrm>
            <a:off x="217378" y="194174"/>
            <a:ext cx="3170250" cy="470275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91184"/>
              </a:avLst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E50914"/>
                </a:solidFill>
                <a:latin typeface="Bebas Neue" panose="020F0502020204030204" pitchFamily="34" charset="0"/>
              </a:rPr>
              <a:t>MISERICÓRDIA</a:t>
            </a:r>
            <a:endParaRPr lang="pt-BR" sz="3600" dirty="0">
              <a:solidFill>
                <a:srgbClr val="E50914"/>
              </a:solidFill>
              <a:latin typeface="Bebas Neue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FEF435C-FB5D-F0A8-587B-16BB28697870}"/>
              </a:ext>
            </a:extLst>
          </p:cNvPr>
          <p:cNvSpPr/>
          <p:nvPr/>
        </p:nvSpPr>
        <p:spPr>
          <a:xfrm>
            <a:off x="111333" y="5659232"/>
            <a:ext cx="1834654" cy="104358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F1C674-077B-81AA-34BE-F440ECF5E23F}"/>
              </a:ext>
            </a:extLst>
          </p:cNvPr>
          <p:cNvSpPr/>
          <p:nvPr/>
        </p:nvSpPr>
        <p:spPr>
          <a:xfrm>
            <a:off x="2057320" y="5653664"/>
            <a:ext cx="1834654" cy="10435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3CAA9F-8319-94D7-9F89-273D21702766}"/>
              </a:ext>
            </a:extLst>
          </p:cNvPr>
          <p:cNvSpPr/>
          <p:nvPr/>
        </p:nvSpPr>
        <p:spPr>
          <a:xfrm>
            <a:off x="3964116" y="5301205"/>
            <a:ext cx="2131883" cy="139604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2B41AA3-EB1F-884E-E07C-05CCA03457FF}"/>
              </a:ext>
            </a:extLst>
          </p:cNvPr>
          <p:cNvSpPr/>
          <p:nvPr/>
        </p:nvSpPr>
        <p:spPr>
          <a:xfrm>
            <a:off x="6207204" y="5653662"/>
            <a:ext cx="1834654" cy="104358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DFFCC74-2D0C-7A78-C8FA-18BF43DD7CB3}"/>
              </a:ext>
            </a:extLst>
          </p:cNvPr>
          <p:cNvSpPr/>
          <p:nvPr/>
        </p:nvSpPr>
        <p:spPr>
          <a:xfrm>
            <a:off x="8144270" y="5653663"/>
            <a:ext cx="1834654" cy="104358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D7AA39-05FD-A958-D448-4BFF7B74D51F}"/>
              </a:ext>
            </a:extLst>
          </p:cNvPr>
          <p:cNvSpPr/>
          <p:nvPr/>
        </p:nvSpPr>
        <p:spPr>
          <a:xfrm>
            <a:off x="10081336" y="5653664"/>
            <a:ext cx="1834654" cy="104358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3F5ADD-EA18-9F0B-BEFF-1E1655657EEE}"/>
              </a:ext>
            </a:extLst>
          </p:cNvPr>
          <p:cNvSpPr txBox="1"/>
          <p:nvPr/>
        </p:nvSpPr>
        <p:spPr>
          <a:xfrm>
            <a:off x="541504" y="5159439"/>
            <a:ext cx="213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 Nova Cond" panose="020B0506020202020204" pitchFamily="34" charset="0"/>
              </a:rPr>
              <a:t> Em Alta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EBEBD8-5152-800B-A6D3-1E9479648AE1}"/>
              </a:ext>
            </a:extLst>
          </p:cNvPr>
          <p:cNvSpPr txBox="1"/>
          <p:nvPr/>
        </p:nvSpPr>
        <p:spPr>
          <a:xfrm>
            <a:off x="677909" y="691609"/>
            <a:ext cx="396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OS PROGRAMAS</a:t>
            </a:r>
          </a:p>
          <a:p>
            <a:r>
              <a:rPr lang="pt-BR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E Linguagens</a:t>
            </a:r>
            <a:endParaRPr lang="pt-BR" sz="20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E559F94-73C6-A0EB-EBD3-FF4F9039D86E}"/>
              </a:ext>
            </a:extLst>
          </p:cNvPr>
          <p:cNvSpPr/>
          <p:nvPr/>
        </p:nvSpPr>
        <p:spPr>
          <a:xfrm>
            <a:off x="780673" y="4448104"/>
            <a:ext cx="1332175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       </a:t>
            </a:r>
            <a:r>
              <a:rPr lang="pt-BR" sz="1600" b="1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F02C18BF-6DB6-F6B6-CFBF-12915A721F52}"/>
              </a:ext>
            </a:extLst>
          </p:cNvPr>
          <p:cNvSpPr/>
          <p:nvPr/>
        </p:nvSpPr>
        <p:spPr>
          <a:xfrm rot="5400000">
            <a:off x="943113" y="4570024"/>
            <a:ext cx="190662" cy="12756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DEBC591-1351-67D6-C012-771CF28578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256" y="83101"/>
            <a:ext cx="392630" cy="39263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08AC1FB-4931-C0BC-FA7B-46ABA45568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23" y="116529"/>
            <a:ext cx="359202" cy="3592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034C39-D33D-933E-FD8A-AB5FA2D755F7}"/>
              </a:ext>
            </a:extLst>
          </p:cNvPr>
          <p:cNvSpPr txBox="1"/>
          <p:nvPr/>
        </p:nvSpPr>
        <p:spPr>
          <a:xfrm>
            <a:off x="3612720" y="303102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Início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6C1CF2-D06D-AA2B-0F2E-F67B2FB2CA85}"/>
              </a:ext>
            </a:extLst>
          </p:cNvPr>
          <p:cNvSpPr txBox="1"/>
          <p:nvPr/>
        </p:nvSpPr>
        <p:spPr>
          <a:xfrm>
            <a:off x="4325457" y="291065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Séries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9794E8-CFA1-73A2-0B30-FA438F6C3B0F}"/>
              </a:ext>
            </a:extLst>
          </p:cNvPr>
          <p:cNvSpPr txBox="1"/>
          <p:nvPr/>
        </p:nvSpPr>
        <p:spPr>
          <a:xfrm>
            <a:off x="5141642" y="279416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Filmes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F176B4C-60E8-E1D9-CCF2-7E126790C78A}"/>
              </a:ext>
            </a:extLst>
          </p:cNvPr>
          <p:cNvSpPr txBox="1"/>
          <p:nvPr/>
        </p:nvSpPr>
        <p:spPr>
          <a:xfrm>
            <a:off x="5973904" y="279416"/>
            <a:ext cx="12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Bombando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5C30D06-2407-F7A0-E3F6-48FED3DF0664}"/>
              </a:ext>
            </a:extLst>
          </p:cNvPr>
          <p:cNvSpPr txBox="1"/>
          <p:nvPr/>
        </p:nvSpPr>
        <p:spPr>
          <a:xfrm>
            <a:off x="7207724" y="279416"/>
            <a:ext cx="131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Minha Lista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70F686D-C1D2-CC34-6C78-E7F0E628DBB9}"/>
              </a:ext>
            </a:extLst>
          </p:cNvPr>
          <p:cNvSpPr txBox="1"/>
          <p:nvPr/>
        </p:nvSpPr>
        <p:spPr>
          <a:xfrm>
            <a:off x="690994" y="1587549"/>
            <a:ext cx="160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92D050"/>
                </a:solidFill>
              </a:rPr>
              <a:t>99% relevante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E79DA77-672B-844C-551A-AAB973248443}"/>
              </a:ext>
            </a:extLst>
          </p:cNvPr>
          <p:cNvSpPr txBox="1"/>
          <p:nvPr/>
        </p:nvSpPr>
        <p:spPr>
          <a:xfrm>
            <a:off x="2045163" y="1614709"/>
            <a:ext cx="82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</a:rPr>
              <a:t>2023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FCE6274-9D37-1B79-74FB-07B0645845AF}"/>
              </a:ext>
            </a:extLst>
          </p:cNvPr>
          <p:cNvSpPr/>
          <p:nvPr/>
        </p:nvSpPr>
        <p:spPr>
          <a:xfrm>
            <a:off x="2673388" y="1676165"/>
            <a:ext cx="1379820" cy="199984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Ultra HD 4K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CE35125B-0060-0596-5F41-A18C50FCAD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3" y="1001169"/>
            <a:ext cx="228600" cy="2286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16EE04B-4D76-8DD6-88DD-1384FE72F8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6" y="1470646"/>
            <a:ext cx="228600" cy="2286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B9CEDB3D-3BE0-29A6-7F82-08A05D8227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7758">
            <a:off x="118318" y="2047741"/>
            <a:ext cx="186819" cy="186819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5BA33455-5288-304A-454F-7CD814ED5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2" y="2607049"/>
            <a:ext cx="189490" cy="189490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94086C19-A420-BA1F-092F-22F5DE26B0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" y="3162042"/>
            <a:ext cx="266958" cy="266958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723C75-5122-ED9D-1258-EED2864A035F}"/>
              </a:ext>
            </a:extLst>
          </p:cNvPr>
          <p:cNvSpPr txBox="1"/>
          <p:nvPr/>
        </p:nvSpPr>
        <p:spPr>
          <a:xfrm>
            <a:off x="684096" y="1868164"/>
            <a:ext cx="34338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Arial Nova Cond" panose="020B0506020202020204" pitchFamily="34" charset="0"/>
              </a:rPr>
              <a:t>Os programas utilizados nesse projeto foram: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/>
                </a:solidFill>
                <a:latin typeface="Arial Nova Cond" panose="020B0506020202020204" pitchFamily="34" charset="0"/>
              </a:rPr>
              <a:t>Visual Studio Code.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/>
                </a:solidFill>
                <a:latin typeface="Arial Nova Cond" panose="020B0506020202020204" pitchFamily="34" charset="0"/>
              </a:rPr>
              <a:t>Visual Studio 2022.</a:t>
            </a:r>
          </a:p>
          <a:p>
            <a:pPr algn="just"/>
            <a:r>
              <a:rPr lang="pt-BR" sz="1600" dirty="0">
                <a:solidFill>
                  <a:schemeClr val="bg1"/>
                </a:solidFill>
                <a:latin typeface="Arial Nova Cond" panose="020B0506020202020204" pitchFamily="34" charset="0"/>
              </a:rPr>
              <a:t>As linguagens utilizadas: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/>
                </a:solidFill>
                <a:latin typeface="Arial Nova Cond" panose="020B0506020202020204" pitchFamily="34" charset="0"/>
              </a:rPr>
              <a:t>Csharp;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/>
                </a:solidFill>
                <a:latin typeface="Arial Nova Cond" panose="020B0506020202020204" pitchFamily="34" charset="0"/>
              </a:rPr>
              <a:t>PHP;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/>
                </a:solidFill>
                <a:latin typeface="Arial Nova Cond" panose="020B0506020202020204" pitchFamily="34" charset="0"/>
              </a:rPr>
              <a:t>JavaScript;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/>
                </a:solidFill>
                <a:latin typeface="Arial Nova Cond" panose="020B0506020202020204" pitchFamily="34" charset="0"/>
              </a:rPr>
              <a:t>Python;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/>
                </a:solidFill>
                <a:latin typeface="Arial Nova Cond" panose="020B0506020202020204" pitchFamily="34" charset="0"/>
              </a:rPr>
              <a:t>HTML e CSS.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pt-BR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endParaRPr lang="pt-BR" dirty="0"/>
          </a:p>
        </p:txBody>
      </p:sp>
      <p:sp>
        <p:nvSpPr>
          <p:cNvPr id="34" name="Fluxograma: Conector 33">
            <a:extLst>
              <a:ext uri="{FF2B5EF4-FFF2-40B4-BE49-F238E27FC236}">
                <a16:creationId xmlns:a16="http://schemas.microsoft.com/office/drawing/2014/main" id="{D049CFBA-E9A3-66DF-2E79-ED7F9E27BC7A}"/>
              </a:ext>
            </a:extLst>
          </p:cNvPr>
          <p:cNvSpPr/>
          <p:nvPr/>
        </p:nvSpPr>
        <p:spPr>
          <a:xfrm>
            <a:off x="2180224" y="4420712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luxograma: Conector 35">
            <a:extLst>
              <a:ext uri="{FF2B5EF4-FFF2-40B4-BE49-F238E27FC236}">
                <a16:creationId xmlns:a16="http://schemas.microsoft.com/office/drawing/2014/main" id="{80519683-252A-E464-1601-CAC85AF9D608}"/>
              </a:ext>
            </a:extLst>
          </p:cNvPr>
          <p:cNvSpPr/>
          <p:nvPr/>
        </p:nvSpPr>
        <p:spPr>
          <a:xfrm>
            <a:off x="2752246" y="4420712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luxograma: Conector 37">
            <a:extLst>
              <a:ext uri="{FF2B5EF4-FFF2-40B4-BE49-F238E27FC236}">
                <a16:creationId xmlns:a16="http://schemas.microsoft.com/office/drawing/2014/main" id="{5DB8192E-6A72-C1B4-0B98-15B4D5E83876}"/>
              </a:ext>
            </a:extLst>
          </p:cNvPr>
          <p:cNvSpPr/>
          <p:nvPr/>
        </p:nvSpPr>
        <p:spPr>
          <a:xfrm>
            <a:off x="3347988" y="4420712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E28612C2-37A5-A83A-1A24-5D0244636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78" y="4497821"/>
            <a:ext cx="321314" cy="321314"/>
          </a:xfrm>
          <a:prstGeom prst="rect">
            <a:avLst/>
          </a:prstGeom>
        </p:spPr>
      </p:pic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25DB1419-0D14-DAD7-E155-16B4736C11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66" y="4522858"/>
            <a:ext cx="284582" cy="284582"/>
          </a:xfrm>
          <a:prstGeom prst="rect">
            <a:avLst/>
          </a:prstGeom>
        </p:spPr>
      </p:pic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DBD83891-B888-5859-71C9-A751840FD9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31648" y="4483708"/>
            <a:ext cx="284582" cy="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9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C63DD4A-6C6B-DDC2-0D05-D79CD9178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6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36AC65D-4319-7DD1-37B8-71DF652E40A4}"/>
              </a:ext>
            </a:extLst>
          </p:cNvPr>
          <p:cNvSpPr/>
          <p:nvPr/>
        </p:nvSpPr>
        <p:spPr>
          <a:xfrm>
            <a:off x="-24320" y="0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1B7310-956A-BEA5-2F53-7C36B0A6396F}"/>
              </a:ext>
            </a:extLst>
          </p:cNvPr>
          <p:cNvSpPr txBox="1"/>
          <p:nvPr/>
        </p:nvSpPr>
        <p:spPr>
          <a:xfrm>
            <a:off x="217378" y="194174"/>
            <a:ext cx="3170250" cy="470275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91184"/>
              </a:avLst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E50914"/>
                </a:solidFill>
                <a:latin typeface="Bebas Neue" panose="020F0502020204030204" pitchFamily="34" charset="0"/>
              </a:rPr>
              <a:t>MISERICÓRDIA</a:t>
            </a:r>
            <a:endParaRPr lang="pt-BR" sz="3600" dirty="0">
              <a:solidFill>
                <a:srgbClr val="E50914"/>
              </a:solidFill>
              <a:latin typeface="Bebas Neue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FEF435C-FB5D-F0A8-587B-16BB28697870}"/>
              </a:ext>
            </a:extLst>
          </p:cNvPr>
          <p:cNvSpPr/>
          <p:nvPr/>
        </p:nvSpPr>
        <p:spPr>
          <a:xfrm>
            <a:off x="158990" y="5630202"/>
            <a:ext cx="1834654" cy="104358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F1C674-077B-81AA-34BE-F440ECF5E23F}"/>
              </a:ext>
            </a:extLst>
          </p:cNvPr>
          <p:cNvSpPr/>
          <p:nvPr/>
        </p:nvSpPr>
        <p:spPr>
          <a:xfrm>
            <a:off x="2121857" y="5630045"/>
            <a:ext cx="1834654" cy="10435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3CAA9F-8319-94D7-9F89-273D21702766}"/>
              </a:ext>
            </a:extLst>
          </p:cNvPr>
          <p:cNvSpPr/>
          <p:nvPr/>
        </p:nvSpPr>
        <p:spPr>
          <a:xfrm>
            <a:off x="4040810" y="5624887"/>
            <a:ext cx="1834654" cy="104358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2B41AA3-EB1F-884E-E07C-05CCA03457FF}"/>
              </a:ext>
            </a:extLst>
          </p:cNvPr>
          <p:cNvSpPr/>
          <p:nvPr/>
        </p:nvSpPr>
        <p:spPr>
          <a:xfrm>
            <a:off x="5963445" y="5308600"/>
            <a:ext cx="2175349" cy="13886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DFFCC74-2D0C-7A78-C8FA-18BF43DD7CB3}"/>
              </a:ext>
            </a:extLst>
          </p:cNvPr>
          <p:cNvSpPr/>
          <p:nvPr/>
        </p:nvSpPr>
        <p:spPr>
          <a:xfrm>
            <a:off x="8226775" y="5653667"/>
            <a:ext cx="1834654" cy="104358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D7AA39-05FD-A958-D448-4BFF7B74D51F}"/>
              </a:ext>
            </a:extLst>
          </p:cNvPr>
          <p:cNvSpPr/>
          <p:nvPr/>
        </p:nvSpPr>
        <p:spPr>
          <a:xfrm>
            <a:off x="10198356" y="5653666"/>
            <a:ext cx="1834654" cy="104358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3F5ADD-EA18-9F0B-BEFF-1E1655657EEE}"/>
              </a:ext>
            </a:extLst>
          </p:cNvPr>
          <p:cNvSpPr txBox="1"/>
          <p:nvPr/>
        </p:nvSpPr>
        <p:spPr>
          <a:xfrm>
            <a:off x="526417" y="5157493"/>
            <a:ext cx="213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 Nova Cond" panose="020B0506020202020204" pitchFamily="34" charset="0"/>
              </a:rPr>
              <a:t> Em Alta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EBEBD8-5152-800B-A6D3-1E9479648AE1}"/>
              </a:ext>
            </a:extLst>
          </p:cNvPr>
          <p:cNvSpPr txBox="1"/>
          <p:nvPr/>
        </p:nvSpPr>
        <p:spPr>
          <a:xfrm>
            <a:off x="529565" y="791938"/>
            <a:ext cx="3893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pt-BR" sz="4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O SITE</a:t>
            </a:r>
            <a:endParaRPr lang="pt-BR" sz="40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E559F94-73C6-A0EB-EBD3-FF4F9039D86E}"/>
              </a:ext>
            </a:extLst>
          </p:cNvPr>
          <p:cNvSpPr/>
          <p:nvPr/>
        </p:nvSpPr>
        <p:spPr>
          <a:xfrm>
            <a:off x="830444" y="2294201"/>
            <a:ext cx="1332175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       </a:t>
            </a:r>
            <a:r>
              <a:rPr lang="pt-BR" sz="1600" b="1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F02C18BF-6DB6-F6B6-CFBF-12915A721F52}"/>
              </a:ext>
            </a:extLst>
          </p:cNvPr>
          <p:cNvSpPr/>
          <p:nvPr/>
        </p:nvSpPr>
        <p:spPr>
          <a:xfrm rot="5400000">
            <a:off x="1084289" y="2429498"/>
            <a:ext cx="190662" cy="12756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DEBC591-1351-67D6-C012-771CF28578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256" y="83101"/>
            <a:ext cx="392630" cy="39263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08AC1FB-4931-C0BC-FA7B-46ABA45568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23" y="116529"/>
            <a:ext cx="359202" cy="3592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034C39-D33D-933E-FD8A-AB5FA2D755F7}"/>
              </a:ext>
            </a:extLst>
          </p:cNvPr>
          <p:cNvSpPr txBox="1"/>
          <p:nvPr/>
        </p:nvSpPr>
        <p:spPr>
          <a:xfrm>
            <a:off x="3612720" y="303102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Início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6C1CF2-D06D-AA2B-0F2E-F67B2FB2CA85}"/>
              </a:ext>
            </a:extLst>
          </p:cNvPr>
          <p:cNvSpPr txBox="1"/>
          <p:nvPr/>
        </p:nvSpPr>
        <p:spPr>
          <a:xfrm>
            <a:off x="4325457" y="291065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Séries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9794E8-CFA1-73A2-0B30-FA438F6C3B0F}"/>
              </a:ext>
            </a:extLst>
          </p:cNvPr>
          <p:cNvSpPr txBox="1"/>
          <p:nvPr/>
        </p:nvSpPr>
        <p:spPr>
          <a:xfrm>
            <a:off x="5141642" y="279416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Filmes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F176B4C-60E8-E1D9-CCF2-7E126790C78A}"/>
              </a:ext>
            </a:extLst>
          </p:cNvPr>
          <p:cNvSpPr txBox="1"/>
          <p:nvPr/>
        </p:nvSpPr>
        <p:spPr>
          <a:xfrm>
            <a:off x="5973904" y="279416"/>
            <a:ext cx="12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Bombando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5C30D06-2407-F7A0-E3F6-48FED3DF0664}"/>
              </a:ext>
            </a:extLst>
          </p:cNvPr>
          <p:cNvSpPr txBox="1"/>
          <p:nvPr/>
        </p:nvSpPr>
        <p:spPr>
          <a:xfrm>
            <a:off x="7207724" y="279416"/>
            <a:ext cx="131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Minha Lista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70F686D-C1D2-CC34-6C78-E7F0E628DBB9}"/>
              </a:ext>
            </a:extLst>
          </p:cNvPr>
          <p:cNvSpPr txBox="1"/>
          <p:nvPr/>
        </p:nvSpPr>
        <p:spPr>
          <a:xfrm>
            <a:off x="694914" y="1361254"/>
            <a:ext cx="160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92D050"/>
                </a:solidFill>
              </a:rPr>
              <a:t>99% relevante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E79DA77-672B-844C-551A-AAB973248443}"/>
              </a:ext>
            </a:extLst>
          </p:cNvPr>
          <p:cNvSpPr txBox="1"/>
          <p:nvPr/>
        </p:nvSpPr>
        <p:spPr>
          <a:xfrm>
            <a:off x="2052598" y="1369979"/>
            <a:ext cx="82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</a:rPr>
              <a:t>2023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FCE6274-9D37-1B79-74FB-07B0645845AF}"/>
              </a:ext>
            </a:extLst>
          </p:cNvPr>
          <p:cNvSpPr/>
          <p:nvPr/>
        </p:nvSpPr>
        <p:spPr>
          <a:xfrm>
            <a:off x="2670457" y="1430961"/>
            <a:ext cx="1379820" cy="199984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Ultra HD 4K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CE35125B-0060-0596-5F41-A18C50FCAD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3" y="1001169"/>
            <a:ext cx="228600" cy="2286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16EE04B-4D76-8DD6-88DD-1384FE72F8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6" y="1470646"/>
            <a:ext cx="228600" cy="2286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B9CEDB3D-3BE0-29A6-7F82-08A05D8227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7758">
            <a:off x="118318" y="2047741"/>
            <a:ext cx="186819" cy="186819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5BA33455-5288-304A-454F-7CD814ED5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2" y="2607049"/>
            <a:ext cx="189490" cy="189490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94086C19-A420-BA1F-092F-22F5DE26B0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" y="3162042"/>
            <a:ext cx="266958" cy="266958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723C75-5122-ED9D-1258-EED2864A035F}"/>
              </a:ext>
            </a:extLst>
          </p:cNvPr>
          <p:cNvSpPr txBox="1"/>
          <p:nvPr/>
        </p:nvSpPr>
        <p:spPr>
          <a:xfrm>
            <a:off x="694914" y="1694772"/>
            <a:ext cx="389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Então bora mostrar o SITE:</a:t>
            </a:r>
          </a:p>
        </p:txBody>
      </p:sp>
      <p:sp>
        <p:nvSpPr>
          <p:cNvPr id="34" name="Fluxograma: Conector 33">
            <a:extLst>
              <a:ext uri="{FF2B5EF4-FFF2-40B4-BE49-F238E27FC236}">
                <a16:creationId xmlns:a16="http://schemas.microsoft.com/office/drawing/2014/main" id="{D049CFBA-E9A3-66DF-2E79-ED7F9E27BC7A}"/>
              </a:ext>
            </a:extLst>
          </p:cNvPr>
          <p:cNvSpPr/>
          <p:nvPr/>
        </p:nvSpPr>
        <p:spPr>
          <a:xfrm>
            <a:off x="2300343" y="2267962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luxograma: Conector 35">
            <a:extLst>
              <a:ext uri="{FF2B5EF4-FFF2-40B4-BE49-F238E27FC236}">
                <a16:creationId xmlns:a16="http://schemas.microsoft.com/office/drawing/2014/main" id="{80519683-252A-E464-1601-CAC85AF9D608}"/>
              </a:ext>
            </a:extLst>
          </p:cNvPr>
          <p:cNvSpPr/>
          <p:nvPr/>
        </p:nvSpPr>
        <p:spPr>
          <a:xfrm>
            <a:off x="2910138" y="2267962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luxograma: Conector 37">
            <a:extLst>
              <a:ext uri="{FF2B5EF4-FFF2-40B4-BE49-F238E27FC236}">
                <a16:creationId xmlns:a16="http://schemas.microsoft.com/office/drawing/2014/main" id="{5DB8192E-6A72-C1B4-0B98-15B4D5E83876}"/>
              </a:ext>
            </a:extLst>
          </p:cNvPr>
          <p:cNvSpPr/>
          <p:nvPr/>
        </p:nvSpPr>
        <p:spPr>
          <a:xfrm>
            <a:off x="3483913" y="2267962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E28612C2-37A5-A83A-1A24-5D0244636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37" y="2340459"/>
            <a:ext cx="321314" cy="321314"/>
          </a:xfrm>
          <a:prstGeom prst="rect">
            <a:avLst/>
          </a:prstGeom>
        </p:spPr>
      </p:pic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25DB1419-0D14-DAD7-E155-16B4736C11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90" y="2358825"/>
            <a:ext cx="284582" cy="284582"/>
          </a:xfrm>
          <a:prstGeom prst="rect">
            <a:avLst/>
          </a:prstGeom>
        </p:spPr>
      </p:pic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DBD83891-B888-5859-71C9-A751840FD9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67573" y="2338767"/>
            <a:ext cx="284582" cy="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19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F2D778F4-4627-A789-A16C-A9F8A502D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2" y="0"/>
            <a:ext cx="12216696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36AC65D-4319-7DD1-37B8-71DF652E40A4}"/>
              </a:ext>
            </a:extLst>
          </p:cNvPr>
          <p:cNvSpPr/>
          <p:nvPr/>
        </p:nvSpPr>
        <p:spPr>
          <a:xfrm>
            <a:off x="-19426" y="-38578"/>
            <a:ext cx="12192000" cy="6858000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1B7310-956A-BEA5-2F53-7C36B0A6396F}"/>
              </a:ext>
            </a:extLst>
          </p:cNvPr>
          <p:cNvSpPr txBox="1"/>
          <p:nvPr/>
        </p:nvSpPr>
        <p:spPr>
          <a:xfrm>
            <a:off x="217378" y="194174"/>
            <a:ext cx="3170250" cy="470275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91184"/>
              </a:avLst>
            </a:prstTxWarp>
            <a:spAutoFit/>
          </a:bodyPr>
          <a:lstStyle/>
          <a:p>
            <a:pPr algn="ctr"/>
            <a:r>
              <a:rPr lang="pt-BR" sz="3200" dirty="0">
                <a:solidFill>
                  <a:srgbClr val="E50914"/>
                </a:solidFill>
                <a:latin typeface="Bebas Neue" panose="020F0502020204030204" pitchFamily="34" charset="0"/>
              </a:rPr>
              <a:t>MISERICÓRDIA</a:t>
            </a:r>
            <a:endParaRPr lang="pt-BR" sz="3600" dirty="0">
              <a:solidFill>
                <a:srgbClr val="E50914"/>
              </a:solidFill>
              <a:latin typeface="Bebas Neue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FEF435C-FB5D-F0A8-587B-16BB28697870}"/>
              </a:ext>
            </a:extLst>
          </p:cNvPr>
          <p:cNvSpPr/>
          <p:nvPr/>
        </p:nvSpPr>
        <p:spPr>
          <a:xfrm>
            <a:off x="119936" y="5653667"/>
            <a:ext cx="1834654" cy="104358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F1C674-077B-81AA-34BE-F440ECF5E23F}"/>
              </a:ext>
            </a:extLst>
          </p:cNvPr>
          <p:cNvSpPr/>
          <p:nvPr/>
        </p:nvSpPr>
        <p:spPr>
          <a:xfrm>
            <a:off x="2071988" y="5653667"/>
            <a:ext cx="1834654" cy="10435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3CAA9F-8319-94D7-9F89-273D21702766}"/>
              </a:ext>
            </a:extLst>
          </p:cNvPr>
          <p:cNvSpPr/>
          <p:nvPr/>
        </p:nvSpPr>
        <p:spPr>
          <a:xfrm>
            <a:off x="4023621" y="5653667"/>
            <a:ext cx="1834654" cy="104358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2B41AA3-EB1F-884E-E07C-05CCA03457FF}"/>
              </a:ext>
            </a:extLst>
          </p:cNvPr>
          <p:cNvSpPr/>
          <p:nvPr/>
        </p:nvSpPr>
        <p:spPr>
          <a:xfrm>
            <a:off x="5910391" y="5653665"/>
            <a:ext cx="1834654" cy="104358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DFFCC74-2D0C-7A78-C8FA-18BF43DD7CB3}"/>
              </a:ext>
            </a:extLst>
          </p:cNvPr>
          <p:cNvSpPr/>
          <p:nvPr/>
        </p:nvSpPr>
        <p:spPr>
          <a:xfrm>
            <a:off x="7849981" y="5440101"/>
            <a:ext cx="2218407" cy="125715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D7AA39-05FD-A958-D448-4BFF7B74D51F}"/>
              </a:ext>
            </a:extLst>
          </p:cNvPr>
          <p:cNvSpPr/>
          <p:nvPr/>
        </p:nvSpPr>
        <p:spPr>
          <a:xfrm>
            <a:off x="10203154" y="5653664"/>
            <a:ext cx="1834654" cy="104358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3F5ADD-EA18-9F0B-BEFF-1E1655657EEE}"/>
              </a:ext>
            </a:extLst>
          </p:cNvPr>
          <p:cNvSpPr txBox="1"/>
          <p:nvPr/>
        </p:nvSpPr>
        <p:spPr>
          <a:xfrm>
            <a:off x="541504" y="5159439"/>
            <a:ext cx="213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 Nova Cond" panose="020B0506020202020204" pitchFamily="34" charset="0"/>
              </a:rPr>
              <a:t> Em Alta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EBEBD8-5152-800B-A6D3-1E9479648AE1}"/>
              </a:ext>
            </a:extLst>
          </p:cNvPr>
          <p:cNvSpPr txBox="1"/>
          <p:nvPr/>
        </p:nvSpPr>
        <p:spPr>
          <a:xfrm>
            <a:off x="529565" y="710523"/>
            <a:ext cx="4612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pt-BR" sz="4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AS ATUALIZAÇÕES</a:t>
            </a:r>
            <a:endParaRPr lang="pt-BR" sz="40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E559F94-73C6-A0EB-EBD3-FF4F9039D86E}"/>
              </a:ext>
            </a:extLst>
          </p:cNvPr>
          <p:cNvSpPr/>
          <p:nvPr/>
        </p:nvSpPr>
        <p:spPr>
          <a:xfrm>
            <a:off x="848049" y="3887488"/>
            <a:ext cx="1332175" cy="4001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       </a:t>
            </a:r>
            <a:r>
              <a:rPr lang="pt-BR" sz="1600" b="1" dirty="0">
                <a:solidFill>
                  <a:schemeClr val="tx1"/>
                </a:solidFill>
              </a:rPr>
              <a:t>Assistir</a:t>
            </a: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F02C18BF-6DB6-F6B6-CFBF-12915A721F52}"/>
              </a:ext>
            </a:extLst>
          </p:cNvPr>
          <p:cNvSpPr/>
          <p:nvPr/>
        </p:nvSpPr>
        <p:spPr>
          <a:xfrm rot="5400000">
            <a:off x="1072716" y="4025140"/>
            <a:ext cx="190662" cy="12756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DEBC591-1351-67D6-C012-771CF28578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256" y="83101"/>
            <a:ext cx="392630" cy="39263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08AC1FB-4931-C0BC-FA7B-46ABA45568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23" y="116529"/>
            <a:ext cx="359202" cy="3592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034C39-D33D-933E-FD8A-AB5FA2D755F7}"/>
              </a:ext>
            </a:extLst>
          </p:cNvPr>
          <p:cNvSpPr txBox="1"/>
          <p:nvPr/>
        </p:nvSpPr>
        <p:spPr>
          <a:xfrm>
            <a:off x="3612720" y="303102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Início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96C1CF2-D06D-AA2B-0F2E-F67B2FB2CA85}"/>
              </a:ext>
            </a:extLst>
          </p:cNvPr>
          <p:cNvSpPr txBox="1"/>
          <p:nvPr/>
        </p:nvSpPr>
        <p:spPr>
          <a:xfrm>
            <a:off x="4325457" y="291065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Séries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9794E8-CFA1-73A2-0B30-FA438F6C3B0F}"/>
              </a:ext>
            </a:extLst>
          </p:cNvPr>
          <p:cNvSpPr txBox="1"/>
          <p:nvPr/>
        </p:nvSpPr>
        <p:spPr>
          <a:xfrm>
            <a:off x="5141642" y="279416"/>
            <a:ext cx="8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Filmes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F176B4C-60E8-E1D9-CCF2-7E126790C78A}"/>
              </a:ext>
            </a:extLst>
          </p:cNvPr>
          <p:cNvSpPr txBox="1"/>
          <p:nvPr/>
        </p:nvSpPr>
        <p:spPr>
          <a:xfrm>
            <a:off x="5973904" y="279416"/>
            <a:ext cx="12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Bombando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5C30D06-2407-F7A0-E3F6-48FED3DF0664}"/>
              </a:ext>
            </a:extLst>
          </p:cNvPr>
          <p:cNvSpPr txBox="1"/>
          <p:nvPr/>
        </p:nvSpPr>
        <p:spPr>
          <a:xfrm>
            <a:off x="7207724" y="279416"/>
            <a:ext cx="131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Minha Lista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70F686D-C1D2-CC34-6C78-E7F0E628DBB9}"/>
              </a:ext>
            </a:extLst>
          </p:cNvPr>
          <p:cNvSpPr txBox="1"/>
          <p:nvPr/>
        </p:nvSpPr>
        <p:spPr>
          <a:xfrm>
            <a:off x="694914" y="1361254"/>
            <a:ext cx="160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92D050"/>
                </a:solidFill>
              </a:rPr>
              <a:t>99% relevante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E79DA77-672B-844C-551A-AAB973248443}"/>
              </a:ext>
            </a:extLst>
          </p:cNvPr>
          <p:cNvSpPr txBox="1"/>
          <p:nvPr/>
        </p:nvSpPr>
        <p:spPr>
          <a:xfrm>
            <a:off x="2052598" y="1369979"/>
            <a:ext cx="821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2"/>
                </a:solidFill>
              </a:rPr>
              <a:t>2023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FCE6274-9D37-1B79-74FB-07B0645845AF}"/>
              </a:ext>
            </a:extLst>
          </p:cNvPr>
          <p:cNvSpPr/>
          <p:nvPr/>
        </p:nvSpPr>
        <p:spPr>
          <a:xfrm>
            <a:off x="2670457" y="1430961"/>
            <a:ext cx="1379820" cy="199984"/>
          </a:xfrm>
          <a:prstGeom prst="roundRect">
            <a:avLst/>
          </a:prstGeom>
          <a:solidFill>
            <a:schemeClr val="bg1">
              <a:alpha val="8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Ultra HD 4K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CE35125B-0060-0596-5F41-A18C50FCAD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3" y="1001169"/>
            <a:ext cx="228600" cy="22860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816EE04B-4D76-8DD6-88DD-1384FE72F8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6" y="1470646"/>
            <a:ext cx="228600" cy="228600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B9CEDB3D-3BE0-29A6-7F82-08A05D8227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67758">
            <a:off x="118318" y="2047741"/>
            <a:ext cx="186819" cy="186819"/>
          </a:xfrm>
          <a:prstGeom prst="rect">
            <a:avLst/>
          </a:prstGeom>
        </p:spPr>
      </p:pic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5BA33455-5288-304A-454F-7CD814ED5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2" y="2607049"/>
            <a:ext cx="189490" cy="189490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94086C19-A420-BA1F-092F-22F5DE26B0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" y="3162042"/>
            <a:ext cx="266958" cy="266958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5723C75-5122-ED9D-1258-EED2864A035F}"/>
              </a:ext>
            </a:extLst>
          </p:cNvPr>
          <p:cNvSpPr txBox="1"/>
          <p:nvPr/>
        </p:nvSpPr>
        <p:spPr>
          <a:xfrm>
            <a:off x="694914" y="1589819"/>
            <a:ext cx="3893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Para as próximas atualizações: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/>
                </a:solidFill>
              </a:rPr>
              <a:t>Criação de um chat para toda a comunidade se comunicar para trocar informações, curiosidades e o mais importante, se divertir;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/>
                </a:solidFill>
              </a:rPr>
              <a:t>Criação de uma ficha totalmente feita para o Mestre da mesa com novas funções.</a:t>
            </a:r>
          </a:p>
        </p:txBody>
      </p:sp>
      <p:sp>
        <p:nvSpPr>
          <p:cNvPr id="34" name="Fluxograma: Conector 33">
            <a:extLst>
              <a:ext uri="{FF2B5EF4-FFF2-40B4-BE49-F238E27FC236}">
                <a16:creationId xmlns:a16="http://schemas.microsoft.com/office/drawing/2014/main" id="{D049CFBA-E9A3-66DF-2E79-ED7F9E27BC7A}"/>
              </a:ext>
            </a:extLst>
          </p:cNvPr>
          <p:cNvSpPr/>
          <p:nvPr/>
        </p:nvSpPr>
        <p:spPr>
          <a:xfrm>
            <a:off x="2237547" y="3874447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luxograma: Conector 35">
            <a:extLst>
              <a:ext uri="{FF2B5EF4-FFF2-40B4-BE49-F238E27FC236}">
                <a16:creationId xmlns:a16="http://schemas.microsoft.com/office/drawing/2014/main" id="{80519683-252A-E464-1601-CAC85AF9D608}"/>
              </a:ext>
            </a:extLst>
          </p:cNvPr>
          <p:cNvSpPr/>
          <p:nvPr/>
        </p:nvSpPr>
        <p:spPr>
          <a:xfrm>
            <a:off x="2780995" y="3878461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luxograma: Conector 37">
            <a:extLst>
              <a:ext uri="{FF2B5EF4-FFF2-40B4-BE49-F238E27FC236}">
                <a16:creationId xmlns:a16="http://schemas.microsoft.com/office/drawing/2014/main" id="{5DB8192E-6A72-C1B4-0B98-15B4D5E83876}"/>
              </a:ext>
            </a:extLst>
          </p:cNvPr>
          <p:cNvSpPr/>
          <p:nvPr/>
        </p:nvSpPr>
        <p:spPr>
          <a:xfrm>
            <a:off x="3326163" y="3886295"/>
            <a:ext cx="451903" cy="426192"/>
          </a:xfrm>
          <a:prstGeom prst="flowChartConnector">
            <a:avLst/>
          </a:prstGeom>
          <a:solidFill>
            <a:schemeClr val="bg1">
              <a:alpha val="4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E28612C2-37A5-A83A-1A24-5D0244636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41" y="3944220"/>
            <a:ext cx="321314" cy="321314"/>
          </a:xfrm>
          <a:prstGeom prst="rect">
            <a:avLst/>
          </a:prstGeom>
        </p:spPr>
      </p:pic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25DB1419-0D14-DAD7-E155-16B4736C11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76" y="3962586"/>
            <a:ext cx="284582" cy="284582"/>
          </a:xfrm>
          <a:prstGeom prst="rect">
            <a:avLst/>
          </a:prstGeom>
        </p:spPr>
      </p:pic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DBD83891-B888-5859-71C9-A751840FD9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34608" y="3950579"/>
            <a:ext cx="284582" cy="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49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379</Words>
  <Application>Microsoft Office PowerPoint</Application>
  <PresentationFormat>Widescreen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Arial</vt:lpstr>
      <vt:lpstr>Arial Nova Cond</vt:lpstr>
      <vt:lpstr>Bebas Neue</vt:lpstr>
      <vt:lpstr>Calibri</vt:lpstr>
      <vt:lpstr>Calibri Light</vt:lpstr>
      <vt:lpstr>Century Gothic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SARAH ROBERTA FONTANEZI BAYARDO</dc:creator>
  <cp:lastModifiedBy>SARAH ROBERTA FONTANEZI BAYARDO</cp:lastModifiedBy>
  <cp:revision>8</cp:revision>
  <dcterms:created xsi:type="dcterms:W3CDTF">2023-08-23T11:59:28Z</dcterms:created>
  <dcterms:modified xsi:type="dcterms:W3CDTF">2023-08-24T14:44:32Z</dcterms:modified>
</cp:coreProperties>
</file>